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" d="100"/>
          <a:sy n="11" d="100"/>
        </p:scale>
        <p:origin x="2208" y="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910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94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301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7883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079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808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938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921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114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495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121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AE030-9087-4288-B4D9-18D86B56EA72}" type="datetimeFigureOut">
              <a:rPr lang="zh-TW" altLang="en-US" smtClean="0"/>
              <a:t>2021/1/29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8FB8C-B352-4197-9056-5E9FC5AF02F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108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11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活動名稱：</a:t>
            </a:r>
            <a: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學校名稱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科別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指導老師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、指導老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sz="10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2081421" y="11394520"/>
            <a:ext cx="26112371" cy="2865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、活動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、設計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理念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、活動內容與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歷程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肆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、成果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效益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以上格式可自由設計調整， 亦可以用兩個欄位呈現。</a:t>
            </a:r>
            <a:endParaRPr lang="zh-TW" altLang="en-US" sz="9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731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11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活動名稱：</a:t>
            </a:r>
            <a: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1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學校名稱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科別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、參賽者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b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指導老師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、指導老</a:t>
            </a:r>
            <a:r>
              <a:rPr lang="en-US" altLang="zh-TW" sz="10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sz="10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、活動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、設計</a:t>
            </a:r>
            <a:r>
              <a:rPr lang="zh-TW" altLang="en-US" sz="9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理念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內容版面配置區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參、活動內容與歷程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9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肆、成果效益</a:t>
            </a:r>
            <a:endParaRPr lang="en-US" altLang="zh-TW" sz="9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9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8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8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以上格式可自由設計</a:t>
            </a:r>
            <a:r>
              <a:rPr lang="zh-TW" altLang="en-US" sz="8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調整。</a:t>
            </a:r>
            <a:endParaRPr lang="zh-TW" altLang="en-US" sz="8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3702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124</Words>
  <Application>Microsoft Office PowerPoint</Application>
  <PresentationFormat>自訂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Calibri</vt:lpstr>
      <vt:lpstr>Calibri Light</vt:lpstr>
      <vt:lpstr>Office 佈景主題</vt:lpstr>
      <vt:lpstr>活動名稱： 學校名稱/科別 參賽者1、參賽者2、參賽者3、參賽者4、參賽者5、參賽者6 指導老師1、指導老2</vt:lpstr>
      <vt:lpstr>活動名稱： 學校名稱/科別 參賽者1、參賽者2、參賽者3、參賽者4、參賽者5、參賽者6 指導老師1、指導老2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活動名稱： 學校名稱/科別 參賽者1、參賽者2、參賽者3、參賽者4、參賽者5、參賽者6 指導老師1、指導老2</dc:title>
  <dc:creator>s</dc:creator>
  <cp:lastModifiedBy>s</cp:lastModifiedBy>
  <cp:revision>3</cp:revision>
  <dcterms:created xsi:type="dcterms:W3CDTF">2021-01-28T08:00:19Z</dcterms:created>
  <dcterms:modified xsi:type="dcterms:W3CDTF">2021-01-29T06:19:31Z</dcterms:modified>
</cp:coreProperties>
</file>